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2" r:id="rId2"/>
    <p:sldId id="263" r:id="rId3"/>
    <p:sldId id="260" r:id="rId4"/>
    <p:sldId id="259" r:id="rId5"/>
    <p:sldId id="266" r:id="rId6"/>
    <p:sldId id="265" r:id="rId7"/>
    <p:sldId id="256" r:id="rId8"/>
    <p:sldId id="257" r:id="rId9"/>
    <p:sldId id="258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720"/>
  </p:normalViewPr>
  <p:slideViewPr>
    <p:cSldViewPr snapToGrid="0" snapToObjects="1">
      <p:cViewPr varScale="1">
        <p:scale>
          <a:sx n="111" d="100"/>
          <a:sy n="111" d="100"/>
        </p:scale>
        <p:origin x="6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 클릭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8/3/18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A8B4135-38BA-7944-AB92-60AB33A51FB1}"/>
              </a:ext>
            </a:extLst>
          </p:cNvPr>
          <p:cNvSpPr/>
          <p:nvPr/>
        </p:nvSpPr>
        <p:spPr>
          <a:xfrm>
            <a:off x="1378206" y="2967335"/>
            <a:ext cx="94355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DGIST </a:t>
            </a:r>
            <a:r>
              <a:rPr lang="ko-KR" altLang="en-US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하계인턴십</a:t>
            </a:r>
            <a:r>
              <a:rPr lang="ko-KR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활동보고서</a:t>
            </a:r>
            <a:endParaRPr lang="en-US" altLang="ko-K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08086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EF51B4C-376D-FC41-9CBF-13F062A85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752" y="1628237"/>
            <a:ext cx="7009536" cy="3835400"/>
          </a:xfrm>
          <a:prstGeom prst="rect">
            <a:avLst/>
          </a:prstGeom>
        </p:spPr>
      </p:pic>
      <p:sp>
        <p:nvSpPr>
          <p:cNvPr id="7" name="텍스트상자 6">
            <a:extLst>
              <a:ext uri="{FF2B5EF4-FFF2-40B4-BE49-F238E27FC236}">
                <a16:creationId xmlns:a16="http://schemas.microsoft.com/office/drawing/2014/main" id="{618ABD15-B548-F144-92EA-D29701493EDB}"/>
              </a:ext>
            </a:extLst>
          </p:cNvPr>
          <p:cNvSpPr txBox="1"/>
          <p:nvPr/>
        </p:nvSpPr>
        <p:spPr>
          <a:xfrm>
            <a:off x="2714433" y="123565"/>
            <a:ext cx="69184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000" b="1" dirty="0"/>
              <a:t>R2U-Net</a:t>
            </a:r>
          </a:p>
          <a:p>
            <a:pPr algn="ctr"/>
            <a:r>
              <a:rPr kumimoji="1" lang="en-US" altLang="ko-KR" sz="4000" b="1" dirty="0"/>
              <a:t>(U-Net + </a:t>
            </a:r>
            <a:r>
              <a:rPr kumimoji="1" lang="en-US" altLang="ko-KR" sz="4000" b="1" dirty="0" err="1"/>
              <a:t>ResNet</a:t>
            </a:r>
            <a:r>
              <a:rPr kumimoji="1" lang="en-US" altLang="ko-KR" sz="4000" b="1" dirty="0"/>
              <a:t> + RNN)</a:t>
            </a:r>
            <a:endParaRPr kumimoji="1" lang="ko-KR" altLang="en-US" sz="4000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76C6C20-9BD6-3448-8BE6-5504AFBA8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3288" y="2366424"/>
            <a:ext cx="4759132" cy="309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450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4BC18B7-207A-7749-9878-9DCE1494BD5C}"/>
              </a:ext>
            </a:extLst>
          </p:cNvPr>
          <p:cNvSpPr/>
          <p:nvPr/>
        </p:nvSpPr>
        <p:spPr>
          <a:xfrm>
            <a:off x="2676290" y="386185"/>
            <a:ext cx="672370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 b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DeepLearning</a:t>
            </a:r>
            <a:r>
              <a:rPr lang="en-US" altLang="ko-KR" sz="4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&amp; </a:t>
            </a:r>
            <a:r>
              <a:rPr lang="en-US" altLang="ko-KR" sz="4400" b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Pytorch</a:t>
            </a:r>
            <a:endParaRPr lang="en-US" altLang="ko-KR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7F3A40A-EB03-894A-A8DA-0B7B4EB24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6" y="1800226"/>
            <a:ext cx="5120641" cy="320040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79ACAFE-9A3B-F94B-A23B-6536CEEFB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451" y="1800226"/>
            <a:ext cx="5133975" cy="320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209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상자 9">
            <a:extLst>
              <a:ext uri="{FF2B5EF4-FFF2-40B4-BE49-F238E27FC236}">
                <a16:creationId xmlns:a16="http://schemas.microsoft.com/office/drawing/2014/main" id="{977DB157-B84C-CB43-B4A4-3154EB10ADDA}"/>
              </a:ext>
            </a:extLst>
          </p:cNvPr>
          <p:cNvSpPr txBox="1"/>
          <p:nvPr/>
        </p:nvSpPr>
        <p:spPr>
          <a:xfrm>
            <a:off x="1830630" y="381868"/>
            <a:ext cx="84615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b="1" dirty="0"/>
              <a:t>Convolution &amp; Deconvolution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6FEC221-9736-B046-AD69-B4CCC4065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8308" y="1443038"/>
            <a:ext cx="6406205" cy="42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805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상자 12">
            <a:extLst>
              <a:ext uri="{FF2B5EF4-FFF2-40B4-BE49-F238E27FC236}">
                <a16:creationId xmlns:a16="http://schemas.microsoft.com/office/drawing/2014/main" id="{1D9C9313-6FF9-2A4E-80D5-803AA7131826}"/>
              </a:ext>
            </a:extLst>
          </p:cNvPr>
          <p:cNvSpPr txBox="1"/>
          <p:nvPr/>
        </p:nvSpPr>
        <p:spPr>
          <a:xfrm>
            <a:off x="2956170" y="209430"/>
            <a:ext cx="79532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b="1" dirty="0"/>
              <a:t>Convolution + Deconvolution</a:t>
            </a:r>
          </a:p>
          <a:p>
            <a:r>
              <a:rPr kumimoji="1" lang="en-US" altLang="ko-KR" sz="3600" b="1" dirty="0"/>
              <a:t>  </a:t>
            </a:r>
            <a:r>
              <a:rPr kumimoji="1" lang="en-US" altLang="ko-KR" sz="3600" b="1"/>
              <a:t>=&gt; semantic </a:t>
            </a:r>
            <a:r>
              <a:rPr kumimoji="1" lang="en-US" altLang="ko-KR" sz="3600" b="1" dirty="0" err="1"/>
              <a:t>segmantation</a:t>
            </a:r>
            <a:endParaRPr kumimoji="1" lang="ko-KR" altLang="en-US" sz="3600" b="1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B28188F-0D4E-3149-911C-390166C17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62" y="1755775"/>
            <a:ext cx="111125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502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689DA11-474B-BC42-AB07-3967E3AA8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3391" y="3632121"/>
            <a:ext cx="2953682" cy="223259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8336F4B-22DB-524D-A3D0-D9B633F42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3566" y="3632120"/>
            <a:ext cx="2981416" cy="2232595"/>
          </a:xfrm>
          <a:prstGeom prst="rect">
            <a:avLst/>
          </a:prstGeom>
        </p:spPr>
      </p:pic>
      <p:sp>
        <p:nvSpPr>
          <p:cNvPr id="6" name="텍스트상자 5">
            <a:extLst>
              <a:ext uri="{FF2B5EF4-FFF2-40B4-BE49-F238E27FC236}">
                <a16:creationId xmlns:a16="http://schemas.microsoft.com/office/drawing/2014/main" id="{9E85068A-1D04-0A44-8345-79A0500ED7E5}"/>
              </a:ext>
            </a:extLst>
          </p:cNvPr>
          <p:cNvSpPr txBox="1"/>
          <p:nvPr/>
        </p:nvSpPr>
        <p:spPr>
          <a:xfrm>
            <a:off x="4857168" y="371475"/>
            <a:ext cx="32015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400" b="1" dirty="0" err="1"/>
              <a:t>SegNet</a:t>
            </a:r>
            <a:endParaRPr kumimoji="1" lang="ko-KR" altLang="en-US" sz="4400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A730966-B3D9-FE45-BA64-C8EC1949A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0926" y="1278271"/>
            <a:ext cx="2946147" cy="221649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40B26B1-3342-0B47-BFE0-8038332E94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3566" y="1264504"/>
            <a:ext cx="2959914" cy="223026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B69F796-E6D4-7F44-96B0-4AC339FA95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585" y="1278271"/>
            <a:ext cx="4301583" cy="448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047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745A15F-4C05-8B43-B07D-C30F98D7C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773" y="1209679"/>
            <a:ext cx="8774113" cy="472674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C7FCF41-A34C-F64F-AE51-F27713125F4C}"/>
              </a:ext>
            </a:extLst>
          </p:cNvPr>
          <p:cNvSpPr/>
          <p:nvPr/>
        </p:nvSpPr>
        <p:spPr>
          <a:xfrm>
            <a:off x="3091608" y="311646"/>
            <a:ext cx="610244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Deep Globe Challenge</a:t>
            </a:r>
            <a:endParaRPr lang="en-US" altLang="ko-KR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34153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9D32EA6-3DEA-1547-AE3C-0DAD493CC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87" y="287337"/>
            <a:ext cx="7995573" cy="5284788"/>
          </a:xfrm>
          <a:prstGeom prst="rect">
            <a:avLst/>
          </a:prstGeom>
        </p:spPr>
      </p:pic>
      <p:sp>
        <p:nvSpPr>
          <p:cNvPr id="3" name="텍스트상자 2">
            <a:extLst>
              <a:ext uri="{FF2B5EF4-FFF2-40B4-BE49-F238E27FC236}">
                <a16:creationId xmlns:a16="http://schemas.microsoft.com/office/drawing/2014/main" id="{52E28CB9-9713-F145-A87B-9A0897596EE3}"/>
              </a:ext>
            </a:extLst>
          </p:cNvPr>
          <p:cNvSpPr txBox="1"/>
          <p:nvPr/>
        </p:nvSpPr>
        <p:spPr>
          <a:xfrm>
            <a:off x="8504368" y="287337"/>
            <a:ext cx="20532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000" b="1" dirty="0"/>
              <a:t>U-Net</a:t>
            </a:r>
            <a:endParaRPr kumimoji="1"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150329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6565795-B156-3B4C-8FC9-1FCF9A612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47D8390-B5AB-F942-B53C-7E0A7C6D2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9423" y="2615335"/>
            <a:ext cx="3187700" cy="29464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C82357F-D863-CD41-B300-434799132A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195" y="276947"/>
            <a:ext cx="6336259" cy="528478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FA655D2-725A-544D-BD99-6CEAD10ED0CE}"/>
              </a:ext>
            </a:extLst>
          </p:cNvPr>
          <p:cNvSpPr/>
          <p:nvPr/>
        </p:nvSpPr>
        <p:spPr>
          <a:xfrm>
            <a:off x="1077207" y="445168"/>
            <a:ext cx="45719" cy="2069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4FE556B-A967-0146-ADAA-902216F87736}"/>
              </a:ext>
            </a:extLst>
          </p:cNvPr>
          <p:cNvSpPr/>
          <p:nvPr/>
        </p:nvSpPr>
        <p:spPr>
          <a:xfrm>
            <a:off x="1427952" y="2780207"/>
            <a:ext cx="53740" cy="10266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E99F5CA-FC11-3145-84FA-D7E6344C7728}"/>
              </a:ext>
            </a:extLst>
          </p:cNvPr>
          <p:cNvSpPr/>
          <p:nvPr/>
        </p:nvSpPr>
        <p:spPr>
          <a:xfrm flipH="1">
            <a:off x="1871288" y="4042611"/>
            <a:ext cx="119557" cy="5052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4A9BC11-2FFE-BB48-A011-2B1043889AED}"/>
              </a:ext>
            </a:extLst>
          </p:cNvPr>
          <p:cNvSpPr/>
          <p:nvPr/>
        </p:nvSpPr>
        <p:spPr>
          <a:xfrm flipH="1">
            <a:off x="2437787" y="4745620"/>
            <a:ext cx="224389" cy="243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7959E4B-06D2-CE44-A4ED-4AD5BD280076}"/>
              </a:ext>
            </a:extLst>
          </p:cNvPr>
          <p:cNvSpPr/>
          <p:nvPr/>
        </p:nvSpPr>
        <p:spPr>
          <a:xfrm flipH="1">
            <a:off x="4048597" y="4745620"/>
            <a:ext cx="224389" cy="243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51D56E-6EBC-F940-9B9D-1CF36461E082}"/>
              </a:ext>
            </a:extLst>
          </p:cNvPr>
          <p:cNvSpPr/>
          <p:nvPr/>
        </p:nvSpPr>
        <p:spPr>
          <a:xfrm flipH="1">
            <a:off x="3320178" y="5217416"/>
            <a:ext cx="453168" cy="118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3DF2F14-8FF3-C248-B9F3-FAFD9D560627}"/>
              </a:ext>
            </a:extLst>
          </p:cNvPr>
          <p:cNvSpPr/>
          <p:nvPr/>
        </p:nvSpPr>
        <p:spPr>
          <a:xfrm flipH="1">
            <a:off x="4617282" y="4100486"/>
            <a:ext cx="93614" cy="402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8996029-4C8A-8545-9E1F-31864BF77947}"/>
              </a:ext>
            </a:extLst>
          </p:cNvPr>
          <p:cNvSpPr/>
          <p:nvPr/>
        </p:nvSpPr>
        <p:spPr>
          <a:xfrm flipH="1">
            <a:off x="5001176" y="2936925"/>
            <a:ext cx="45719" cy="6975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33F4776-A6BF-274B-9791-E2BE036239B0}"/>
              </a:ext>
            </a:extLst>
          </p:cNvPr>
          <p:cNvSpPr/>
          <p:nvPr/>
        </p:nvSpPr>
        <p:spPr>
          <a:xfrm flipH="1">
            <a:off x="5381411" y="748246"/>
            <a:ext cx="45719" cy="1416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B952667-CAA2-B447-8FF7-0E925566B417}"/>
              </a:ext>
            </a:extLst>
          </p:cNvPr>
          <p:cNvCxnSpPr/>
          <p:nvPr/>
        </p:nvCxnSpPr>
        <p:spPr>
          <a:xfrm>
            <a:off x="775504" y="748246"/>
            <a:ext cx="3017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7CB72B99-5CA1-EB41-B041-AA3D2F0F9963}"/>
              </a:ext>
            </a:extLst>
          </p:cNvPr>
          <p:cNvCxnSpPr>
            <a:cxnSpLocks/>
          </p:cNvCxnSpPr>
          <p:nvPr/>
        </p:nvCxnSpPr>
        <p:spPr>
          <a:xfrm flipV="1">
            <a:off x="1122926" y="2923171"/>
            <a:ext cx="305026" cy="13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01708F6-5FB6-0946-AF08-30B1394884EE}"/>
              </a:ext>
            </a:extLst>
          </p:cNvPr>
          <p:cNvCxnSpPr>
            <a:cxnSpLocks/>
          </p:cNvCxnSpPr>
          <p:nvPr/>
        </p:nvCxnSpPr>
        <p:spPr>
          <a:xfrm>
            <a:off x="1481692" y="4115263"/>
            <a:ext cx="3895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CA19AA1-A2F7-204E-B19C-75DB91AA3703}"/>
              </a:ext>
            </a:extLst>
          </p:cNvPr>
          <p:cNvCxnSpPr>
            <a:cxnSpLocks/>
          </p:cNvCxnSpPr>
          <p:nvPr/>
        </p:nvCxnSpPr>
        <p:spPr>
          <a:xfrm>
            <a:off x="1990845" y="4800100"/>
            <a:ext cx="4469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F82AFDC-2E5E-7B4B-A89C-F45235798210}"/>
              </a:ext>
            </a:extLst>
          </p:cNvPr>
          <p:cNvCxnSpPr>
            <a:cxnSpLocks/>
          </p:cNvCxnSpPr>
          <p:nvPr/>
        </p:nvCxnSpPr>
        <p:spPr>
          <a:xfrm>
            <a:off x="2662176" y="5335929"/>
            <a:ext cx="6580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5AA2E23-AA87-024A-BC3A-D960ED8C5441}"/>
              </a:ext>
            </a:extLst>
          </p:cNvPr>
          <p:cNvCxnSpPr>
            <a:cxnSpLocks/>
          </p:cNvCxnSpPr>
          <p:nvPr/>
        </p:nvCxnSpPr>
        <p:spPr>
          <a:xfrm>
            <a:off x="3601655" y="4787061"/>
            <a:ext cx="4469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D962E5C4-AD1D-2645-A2AA-BD1D4B9B52FE}"/>
              </a:ext>
            </a:extLst>
          </p:cNvPr>
          <p:cNvCxnSpPr>
            <a:cxnSpLocks/>
          </p:cNvCxnSpPr>
          <p:nvPr/>
        </p:nvCxnSpPr>
        <p:spPr>
          <a:xfrm>
            <a:off x="4239261" y="4161563"/>
            <a:ext cx="3895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70CE1FF8-F73C-3041-A16C-5B995D63ED11}"/>
              </a:ext>
            </a:extLst>
          </p:cNvPr>
          <p:cNvCxnSpPr>
            <a:cxnSpLocks/>
          </p:cNvCxnSpPr>
          <p:nvPr/>
        </p:nvCxnSpPr>
        <p:spPr>
          <a:xfrm flipV="1">
            <a:off x="4690566" y="3061616"/>
            <a:ext cx="305026" cy="13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A6DEBE5-2902-2B4B-872D-213CFF2FF55A}"/>
              </a:ext>
            </a:extLst>
          </p:cNvPr>
          <p:cNvCxnSpPr/>
          <p:nvPr/>
        </p:nvCxnSpPr>
        <p:spPr>
          <a:xfrm>
            <a:off x="5046895" y="1143714"/>
            <a:ext cx="3017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텍스트상자 36">
            <a:extLst>
              <a:ext uri="{FF2B5EF4-FFF2-40B4-BE49-F238E27FC236}">
                <a16:creationId xmlns:a16="http://schemas.microsoft.com/office/drawing/2014/main" id="{3E57BE32-0211-EA45-8FCE-E2D41F6E631B}"/>
              </a:ext>
            </a:extLst>
          </p:cNvPr>
          <p:cNvSpPr txBox="1"/>
          <p:nvPr/>
        </p:nvSpPr>
        <p:spPr>
          <a:xfrm>
            <a:off x="9656437" y="5187130"/>
            <a:ext cx="2053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 err="1"/>
              <a:t>스킵연결</a:t>
            </a:r>
            <a:endParaRPr kumimoji="1" lang="ko-KR" altLang="en-US" dirty="0"/>
          </a:p>
        </p:txBody>
      </p:sp>
      <p:sp>
        <p:nvSpPr>
          <p:cNvPr id="24" name="텍스트상자 23">
            <a:extLst>
              <a:ext uri="{FF2B5EF4-FFF2-40B4-BE49-F238E27FC236}">
                <a16:creationId xmlns:a16="http://schemas.microsoft.com/office/drawing/2014/main" id="{81DE75CB-014D-C943-BD3B-7DC83B8BFCC6}"/>
              </a:ext>
            </a:extLst>
          </p:cNvPr>
          <p:cNvSpPr txBox="1"/>
          <p:nvPr/>
        </p:nvSpPr>
        <p:spPr>
          <a:xfrm>
            <a:off x="6899423" y="394303"/>
            <a:ext cx="43974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000" b="1" dirty="0" err="1"/>
              <a:t>ResU</a:t>
            </a:r>
            <a:r>
              <a:rPr kumimoji="1" lang="en-US" altLang="ko-KR" sz="4000" b="1" dirty="0"/>
              <a:t>-Net</a:t>
            </a:r>
          </a:p>
          <a:p>
            <a:pPr algn="ctr"/>
            <a:r>
              <a:rPr kumimoji="1" lang="en-US" altLang="ko-KR" sz="4000" b="1" dirty="0"/>
              <a:t>(U-Net + </a:t>
            </a:r>
            <a:r>
              <a:rPr kumimoji="1" lang="en-US" altLang="ko-KR" sz="4000" b="1" dirty="0" err="1"/>
              <a:t>ResNet</a:t>
            </a:r>
            <a:r>
              <a:rPr kumimoji="1" lang="en-US" altLang="ko-KR" sz="4000" b="1" dirty="0"/>
              <a:t>)</a:t>
            </a:r>
            <a:endParaRPr kumimoji="1"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878531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BBEDED48-2C9F-CD47-8688-903241754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738" y="7800976"/>
            <a:ext cx="12192000" cy="6858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05C9E8C-2253-A049-9C1E-AD3393DB7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563" y="3751267"/>
            <a:ext cx="2191385" cy="215455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E952D13-C682-A24A-BCC2-D2B2D7702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563" y="877891"/>
            <a:ext cx="2209800" cy="219138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12615A2-8E85-154E-A5F3-44839FBD53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1392" y="877890"/>
            <a:ext cx="2228215" cy="219138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507531B-28F0-FD4F-863C-3FBF9C99F6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0999" y="877890"/>
            <a:ext cx="2209800" cy="224663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DDB8F3C-77FD-1C43-9467-5971F8246C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0636" y="877890"/>
            <a:ext cx="2209800" cy="22098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1CC7CDA-AD24-1E43-900F-AEF3B579ED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70636" y="3714437"/>
            <a:ext cx="2191385" cy="219138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33E3878-7B12-9C4B-8B7D-9830E3B9F6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49014" y="3751267"/>
            <a:ext cx="2172970" cy="217297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7D48276-98A7-A641-BA39-2CAA9A97315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9733" y="3714437"/>
            <a:ext cx="2154555" cy="2172970"/>
          </a:xfrm>
          <a:prstGeom prst="rect">
            <a:avLst/>
          </a:prstGeom>
        </p:spPr>
      </p:pic>
      <p:sp>
        <p:nvSpPr>
          <p:cNvPr id="23" name="텍스트상자 22">
            <a:extLst>
              <a:ext uri="{FF2B5EF4-FFF2-40B4-BE49-F238E27FC236}">
                <a16:creationId xmlns:a16="http://schemas.microsoft.com/office/drawing/2014/main" id="{2401A450-72DF-D445-9909-29D152BB009C}"/>
              </a:ext>
            </a:extLst>
          </p:cNvPr>
          <p:cNvSpPr txBox="1"/>
          <p:nvPr/>
        </p:nvSpPr>
        <p:spPr>
          <a:xfrm>
            <a:off x="6439691" y="305928"/>
            <a:ext cx="2053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 err="1"/>
              <a:t>Unet_output</a:t>
            </a:r>
            <a:endParaRPr kumimoji="1" lang="en-US" altLang="ko-KR" dirty="0"/>
          </a:p>
          <a:p>
            <a:pPr algn="ctr"/>
            <a:r>
              <a:rPr kumimoji="1" lang="en-US" altLang="ko-KR" dirty="0"/>
              <a:t>(40.3514)</a:t>
            </a:r>
          </a:p>
        </p:txBody>
      </p:sp>
      <p:sp>
        <p:nvSpPr>
          <p:cNvPr id="24" name="텍스트상자 23">
            <a:extLst>
              <a:ext uri="{FF2B5EF4-FFF2-40B4-BE49-F238E27FC236}">
                <a16:creationId xmlns:a16="http://schemas.microsoft.com/office/drawing/2014/main" id="{AB683C4B-24D7-DF47-A64F-DB30BFCE22CD}"/>
              </a:ext>
            </a:extLst>
          </p:cNvPr>
          <p:cNvSpPr txBox="1"/>
          <p:nvPr/>
        </p:nvSpPr>
        <p:spPr>
          <a:xfrm>
            <a:off x="9349262" y="282778"/>
            <a:ext cx="2053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 err="1"/>
              <a:t>ResUnet_output</a:t>
            </a:r>
            <a:endParaRPr kumimoji="1" lang="en-US" altLang="ko-KR" dirty="0"/>
          </a:p>
          <a:p>
            <a:pPr algn="ctr"/>
            <a:r>
              <a:rPr kumimoji="1" lang="en-US" altLang="ko-KR" dirty="0"/>
              <a:t>(48.5384)</a:t>
            </a:r>
          </a:p>
        </p:txBody>
      </p:sp>
      <p:sp>
        <p:nvSpPr>
          <p:cNvPr id="25" name="텍스트상자 24">
            <a:extLst>
              <a:ext uri="{FF2B5EF4-FFF2-40B4-BE49-F238E27FC236}">
                <a16:creationId xmlns:a16="http://schemas.microsoft.com/office/drawing/2014/main" id="{20B64540-2A38-044B-B4CC-D6BB5BEF2108}"/>
              </a:ext>
            </a:extLst>
          </p:cNvPr>
          <p:cNvSpPr txBox="1"/>
          <p:nvPr/>
        </p:nvSpPr>
        <p:spPr>
          <a:xfrm>
            <a:off x="759618" y="352228"/>
            <a:ext cx="2053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 err="1"/>
              <a:t>원본사진</a:t>
            </a:r>
            <a:endParaRPr kumimoji="1" lang="ko-KR" altLang="en-US" dirty="0"/>
          </a:p>
        </p:txBody>
      </p:sp>
      <p:sp>
        <p:nvSpPr>
          <p:cNvPr id="26" name="텍스트상자 25">
            <a:extLst>
              <a:ext uri="{FF2B5EF4-FFF2-40B4-BE49-F238E27FC236}">
                <a16:creationId xmlns:a16="http://schemas.microsoft.com/office/drawing/2014/main" id="{9FF5BB7A-397A-2644-8DA7-24DD1445031A}"/>
              </a:ext>
            </a:extLst>
          </p:cNvPr>
          <p:cNvSpPr txBox="1"/>
          <p:nvPr/>
        </p:nvSpPr>
        <p:spPr>
          <a:xfrm>
            <a:off x="3608862" y="317503"/>
            <a:ext cx="2053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Ground Truth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4840352"/>
      </p:ext>
    </p:extLst>
  </p:cSld>
  <p:clrMapOvr>
    <a:masterClrMapping/>
  </p:clrMapOvr>
</p:sld>
</file>

<file path=ppt/theme/theme1.xml><?xml version="1.0" encoding="utf-8"?>
<a:theme xmlns:a="http://schemas.openxmlformats.org/drawingml/2006/main" name="갤러리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갤러리</Template>
  <TotalTime>181</TotalTime>
  <Words>51</Words>
  <Application>Microsoft Macintosh PowerPoint</Application>
  <PresentationFormat>와이드스크린</PresentationFormat>
  <Paragraphs>19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Gill Sans MT</vt:lpstr>
      <vt:lpstr>갤러리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김재익</dc:creator>
  <cp:lastModifiedBy>김재익</cp:lastModifiedBy>
  <cp:revision>17</cp:revision>
  <dcterms:created xsi:type="dcterms:W3CDTF">2018-07-27T04:58:23Z</dcterms:created>
  <dcterms:modified xsi:type="dcterms:W3CDTF">2018-08-03T04:36:28Z</dcterms:modified>
</cp:coreProperties>
</file>

<file path=docProps/thumbnail.jpeg>
</file>